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298F-B529-4097-8481-1037E5E99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F8014-DF0B-445C-AD2F-103DE94D3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7676D-FEEB-4ACE-9BC4-2ED1BC9F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D4304-161D-4191-98D9-6D5D50A2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72BEB-7365-4E88-9CA4-34D2A9B8E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7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B40C-4918-4D33-8EAD-4DB0375B4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63169-B324-4E40-AAF4-3591B5B02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DFE70-8567-46A8-BEB7-42DC15293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2822A-DEE2-466F-8D41-DB887769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CEB6B-C913-4B7C-8E23-2589D9387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600F9B-F4F0-416A-BE70-B117E45CC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534BB-A340-463D-A2BB-F67A3F79A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0AB35-F524-44E7-B08D-53D51C14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96609-DB51-46D8-9161-7A82B813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AC4E-B444-4C71-B284-DA21CF89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7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9D61-EA94-4735-B9F3-9A7FD956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6D0AD-B4DE-4712-9F39-8AB7219C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AD4CC-F0C5-4D68-B061-4CD89CFC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53D2-25F0-434B-A665-D3666DB0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47C5A-A9AA-4B93-B6EF-54D67E613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1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75067-D0E4-4D01-9982-B5D3DBE36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BA7ED-D687-456B-97E1-DEFC37A4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B0360-822F-445B-A1C4-1B63DB4C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DDB5B-DBC5-47D6-86C9-E55D1EF3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9AF84-4033-4577-9645-0ED65B420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6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49ADF-6634-4AE0-9E58-D188A3367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20CCD-94EC-47DF-8983-E86DA72D2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0540B-3065-41FF-BB8C-3C2AF5727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F5EA5-503F-4B95-AA59-5EA79E5D9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D2B9A-62A1-4585-834C-4C96AA91E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0A057-9374-4198-8EE6-A948CF595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5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CC069-99AB-4BAC-B358-01F86E06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F2C9B-E2B5-4F38-938C-716E88B1D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36919-02D4-46B3-8C20-1F5AB2A2F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A2DB24-2974-4E71-84C0-1883E5134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04B60-B4EB-4228-A7B9-03B2483E8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CDAC09-BCEB-486F-A035-8698CDB7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751AF4-3C1F-4AF2-95CA-D558A01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D7826E-64C4-49C0-B345-D792A647B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DDF38-58BB-4ED2-8A0A-9A60A64E1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8D42C8-350D-4F5C-86C6-E077EA8C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B6E9B-4396-48F4-8A23-CBD680FA1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E2FF4B-428C-46F2-9D98-4DE93C2B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4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25CFCB-AD50-4E73-A123-7D69857A3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7EB9B6-04F6-454E-946B-62F0135F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C337C-F1E6-4F96-A2AB-971FE55C7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72850-D619-4558-A9A9-E2631344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DF60-8094-4199-AD2B-875D2A99F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F3483-AE3A-4249-A303-C8D712034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D5263-9B5F-43AA-BCE2-F3DB0C9A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5A20F-F380-443C-A75B-DA5E2BB05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D5D01-953F-4433-A07C-30483E7F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3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1D9A-1ECB-42BA-9785-B6900345E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4F7180-BB48-44CA-AE35-143CB58D3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53ED0-F0D9-44A8-B147-904A62C3A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B1EC6-F9B7-493C-8979-22230D4F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4F992-4671-4584-A259-5748662C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599A0-CABC-4A30-B359-13F2F832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6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CBACC6-3D9F-4CCF-AB3C-10B19CFA1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BF278-1F09-4985-B2F8-154A3A1ED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5C403-CC04-47F7-BB14-4DA6EEB81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DC706-5B60-47BD-8203-C65C6B2184EB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C4968-042B-4811-BE44-48CD92D70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1F758-CF75-477C-936E-9AFD1140C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A0BAA-0AF5-4EE5-8DDC-4C00DF7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9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F68B6C-1220-489E-987B-6EFD527CE68B}"/>
              </a:ext>
            </a:extLst>
          </p:cNvPr>
          <p:cNvCxnSpPr/>
          <p:nvPr/>
        </p:nvCxnSpPr>
        <p:spPr>
          <a:xfrm>
            <a:off x="734291" y="4835236"/>
            <a:ext cx="109450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37BF89-D80E-40EE-9806-9A4BB6888D32}"/>
              </a:ext>
            </a:extLst>
          </p:cNvPr>
          <p:cNvCxnSpPr/>
          <p:nvPr/>
        </p:nvCxnSpPr>
        <p:spPr>
          <a:xfrm flipV="1">
            <a:off x="3228109" y="2909455"/>
            <a:ext cx="0" cy="1925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61B11B-B859-4B34-BFEC-58D0A08B34E6}"/>
              </a:ext>
            </a:extLst>
          </p:cNvPr>
          <p:cNvCxnSpPr>
            <a:cxnSpLocks/>
          </p:cNvCxnSpPr>
          <p:nvPr/>
        </p:nvCxnSpPr>
        <p:spPr>
          <a:xfrm flipV="1">
            <a:off x="5943594" y="845127"/>
            <a:ext cx="0" cy="3990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B5E121-3E12-40DB-A473-A5BDCC77CDB8}"/>
              </a:ext>
            </a:extLst>
          </p:cNvPr>
          <p:cNvCxnSpPr>
            <a:cxnSpLocks/>
          </p:cNvCxnSpPr>
          <p:nvPr/>
        </p:nvCxnSpPr>
        <p:spPr>
          <a:xfrm flipV="1">
            <a:off x="8700649" y="845116"/>
            <a:ext cx="0" cy="3990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81020E-1190-470D-A609-5181EE02758E}"/>
              </a:ext>
            </a:extLst>
          </p:cNvPr>
          <p:cNvCxnSpPr>
            <a:cxnSpLocks/>
          </p:cNvCxnSpPr>
          <p:nvPr/>
        </p:nvCxnSpPr>
        <p:spPr>
          <a:xfrm>
            <a:off x="3228106" y="2909451"/>
            <a:ext cx="84512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E19938A-57AA-470E-8A30-A375F8EE2717}"/>
              </a:ext>
            </a:extLst>
          </p:cNvPr>
          <p:cNvCxnSpPr>
            <a:cxnSpLocks/>
          </p:cNvCxnSpPr>
          <p:nvPr/>
        </p:nvCxnSpPr>
        <p:spPr>
          <a:xfrm>
            <a:off x="5929741" y="845116"/>
            <a:ext cx="4232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878AB7-A622-4E82-A610-9BAB91C7F273}"/>
              </a:ext>
            </a:extLst>
          </p:cNvPr>
          <p:cNvCxnSpPr/>
          <p:nvPr/>
        </p:nvCxnSpPr>
        <p:spPr>
          <a:xfrm flipV="1">
            <a:off x="11679370" y="2909450"/>
            <a:ext cx="0" cy="1925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D6BD93-0C83-4863-A934-3BED7F7FFB93}"/>
              </a:ext>
            </a:extLst>
          </p:cNvPr>
          <p:cNvSpPr txBox="1"/>
          <p:nvPr/>
        </p:nvSpPr>
        <p:spPr>
          <a:xfrm>
            <a:off x="2452253" y="4876796"/>
            <a:ext cx="1565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Moses </a:t>
            </a:r>
          </a:p>
          <a:p>
            <a:pPr algn="ctr"/>
            <a:r>
              <a:rPr lang="en-US" dirty="0"/>
              <a:t>(Law)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924AE6-D29D-411C-A6FD-06DB9D42AAED}"/>
              </a:ext>
            </a:extLst>
          </p:cNvPr>
          <p:cNvSpPr txBox="1"/>
          <p:nvPr/>
        </p:nvSpPr>
        <p:spPr>
          <a:xfrm>
            <a:off x="5167732" y="4876793"/>
            <a:ext cx="1565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Christ </a:t>
            </a:r>
          </a:p>
          <a:p>
            <a:pPr algn="ctr"/>
            <a:r>
              <a:rPr lang="en-US" dirty="0"/>
              <a:t>(Grace)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A44662-EAD1-4B1D-B1AF-20046E3131AA}"/>
              </a:ext>
            </a:extLst>
          </p:cNvPr>
          <p:cNvSpPr txBox="1"/>
          <p:nvPr/>
        </p:nvSpPr>
        <p:spPr>
          <a:xfrm>
            <a:off x="7592273" y="4862935"/>
            <a:ext cx="2147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Rapture </a:t>
            </a:r>
          </a:p>
          <a:p>
            <a:pPr algn="ctr"/>
            <a:r>
              <a:rPr lang="en-US" dirty="0"/>
              <a:t>(Judgment)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DFA884-75B6-4C6B-83A5-2A146EC9DCBA}"/>
              </a:ext>
            </a:extLst>
          </p:cNvPr>
          <p:cNvCxnSpPr>
            <a:cxnSpLocks/>
          </p:cNvCxnSpPr>
          <p:nvPr/>
        </p:nvCxnSpPr>
        <p:spPr>
          <a:xfrm flipV="1">
            <a:off x="10155372" y="845111"/>
            <a:ext cx="0" cy="3990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E108D81-9A43-4323-8BB9-0E8DE359F657}"/>
              </a:ext>
            </a:extLst>
          </p:cNvPr>
          <p:cNvSpPr txBox="1"/>
          <p:nvPr/>
        </p:nvSpPr>
        <p:spPr>
          <a:xfrm>
            <a:off x="-5" y="4876793"/>
            <a:ext cx="1565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Adam </a:t>
            </a:r>
          </a:p>
          <a:p>
            <a:pPr algn="ctr"/>
            <a:r>
              <a:rPr lang="en-US" dirty="0"/>
              <a:t>(Fall)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1BCF08-C4B5-4440-9E74-0B416DFBE2CD}"/>
              </a:ext>
            </a:extLst>
          </p:cNvPr>
          <p:cNvSpPr txBox="1"/>
          <p:nvPr/>
        </p:nvSpPr>
        <p:spPr>
          <a:xfrm>
            <a:off x="9088575" y="4862930"/>
            <a:ext cx="2147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Millennial Reign </a:t>
            </a:r>
          </a:p>
          <a:p>
            <a:pPr algn="ctr"/>
            <a:r>
              <a:rPr lang="en-US" dirty="0"/>
              <a:t>(Peace)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1D02DB-DB56-4A95-A95F-49BCA880843F}"/>
              </a:ext>
            </a:extLst>
          </p:cNvPr>
          <p:cNvSpPr txBox="1"/>
          <p:nvPr/>
        </p:nvSpPr>
        <p:spPr>
          <a:xfrm>
            <a:off x="10584833" y="4858077"/>
            <a:ext cx="2147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 Start </a:t>
            </a:r>
          </a:p>
          <a:p>
            <a:pPr algn="ctr"/>
            <a:r>
              <a:rPr lang="en-US" dirty="0"/>
              <a:t>(Eternity)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8E41E4-C9D9-4734-9B02-988C1A82C286}"/>
              </a:ext>
            </a:extLst>
          </p:cNvPr>
          <p:cNvSpPr txBox="1"/>
          <p:nvPr/>
        </p:nvSpPr>
        <p:spPr>
          <a:xfrm>
            <a:off x="3241963" y="3131121"/>
            <a:ext cx="26877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Israel- Lineage of Abraham and Isaac, Saved by the Law, Get Inheritance in Millennium and know Christ’s love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4F0034-4A2C-4068-917F-5DB6423C6DE3}"/>
              </a:ext>
            </a:extLst>
          </p:cNvPr>
          <p:cNvSpPr txBox="1"/>
          <p:nvPr/>
        </p:nvSpPr>
        <p:spPr>
          <a:xfrm>
            <a:off x="5999016" y="2992566"/>
            <a:ext cx="26877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Israel- Lineage of Abraham and Isaac, Protected by the Law, Get Inheritance in Millennium and know Christ’s love, some will be raised to eternal shame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4AC2E5-DC0D-4A96-8F68-1A7269BB0EB3}"/>
              </a:ext>
            </a:extLst>
          </p:cNvPr>
          <p:cNvSpPr txBox="1"/>
          <p:nvPr/>
        </p:nvSpPr>
        <p:spPr>
          <a:xfrm>
            <a:off x="8715152" y="3092840"/>
            <a:ext cx="14408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144,000 Jews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Beheaded Christians</a:t>
            </a:r>
          </a:p>
          <a:p>
            <a:pPr algn="ctr"/>
            <a:r>
              <a:rPr lang="en-US" dirty="0"/>
              <a:t>(Rev. 20)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160D98C-A5A4-474C-9EFD-C24C1495BA47}"/>
              </a:ext>
            </a:extLst>
          </p:cNvPr>
          <p:cNvSpPr txBox="1"/>
          <p:nvPr/>
        </p:nvSpPr>
        <p:spPr>
          <a:xfrm>
            <a:off x="8728998" y="1047632"/>
            <a:ext cx="14408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Winepressed</a:t>
            </a:r>
            <a:r>
              <a:rPr lang="en-US" dirty="0"/>
              <a:t> Jews &amp; Christians</a:t>
            </a:r>
          </a:p>
          <a:p>
            <a:pPr algn="ctr"/>
            <a:r>
              <a:rPr lang="en-US" dirty="0"/>
              <a:t>(Rev. 14)</a:t>
            </a:r>
          </a:p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5BE885-9579-4B8E-8EE5-03D7C5D72D40}"/>
              </a:ext>
            </a:extLst>
          </p:cNvPr>
          <p:cNvSpPr txBox="1"/>
          <p:nvPr/>
        </p:nvSpPr>
        <p:spPr>
          <a:xfrm>
            <a:off x="5999016" y="1163743"/>
            <a:ext cx="2715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Raptured Christians- Serving God at His throne for eternity (Rev. 7)</a:t>
            </a:r>
          </a:p>
          <a:p>
            <a:pPr algn="ctr"/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49DCEB-2AB7-49A9-93BA-81488E7E10DB}"/>
              </a:ext>
            </a:extLst>
          </p:cNvPr>
          <p:cNvSpPr txBox="1"/>
          <p:nvPr/>
        </p:nvSpPr>
        <p:spPr>
          <a:xfrm>
            <a:off x="10210780" y="3020269"/>
            <a:ext cx="144089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144,000 Jews</a:t>
            </a:r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err="1"/>
              <a:t>Resurr</a:t>
            </a:r>
            <a:r>
              <a:rPr lang="en-US" dirty="0"/>
              <a:t>.</a:t>
            </a:r>
          </a:p>
          <a:p>
            <a:pPr algn="ctr"/>
            <a:r>
              <a:rPr lang="en-US" sz="1600" dirty="0"/>
              <a:t>Non-deceived</a:t>
            </a:r>
          </a:p>
          <a:p>
            <a:pPr algn="ctr"/>
            <a:r>
              <a:rPr lang="en-US" sz="1600" dirty="0"/>
              <a:t>Survivors</a:t>
            </a:r>
          </a:p>
          <a:p>
            <a:pPr algn="ctr"/>
            <a:endParaRPr lang="en-US" sz="1600" dirty="0"/>
          </a:p>
          <a:p>
            <a:pPr algn="ctr"/>
            <a:r>
              <a:rPr lang="en-US" dirty="0"/>
              <a:t>(Rev. 21)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B9578B0-FB90-4EBB-B931-F4A86345432F}"/>
              </a:ext>
            </a:extLst>
          </p:cNvPr>
          <p:cNvCxnSpPr>
            <a:cxnSpLocks/>
          </p:cNvCxnSpPr>
          <p:nvPr/>
        </p:nvCxnSpPr>
        <p:spPr>
          <a:xfrm>
            <a:off x="11984182" y="1787236"/>
            <a:ext cx="0" cy="3070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56C6308C-FF91-498D-AD31-70A1DC8C761D}"/>
              </a:ext>
            </a:extLst>
          </p:cNvPr>
          <p:cNvSpPr txBox="1"/>
          <p:nvPr/>
        </p:nvSpPr>
        <p:spPr>
          <a:xfrm>
            <a:off x="10086097" y="1450117"/>
            <a:ext cx="1828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 Jerusalem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A5D57E6-42E0-4E40-8227-B2218684EE51}"/>
              </a:ext>
            </a:extLst>
          </p:cNvPr>
          <p:cNvCxnSpPr/>
          <p:nvPr/>
        </p:nvCxnSpPr>
        <p:spPr>
          <a:xfrm>
            <a:off x="10162309" y="1787228"/>
            <a:ext cx="18218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FBDA11C-B0EA-48DE-97A1-6C27D2AF9292}"/>
              </a:ext>
            </a:extLst>
          </p:cNvPr>
          <p:cNvSpPr txBox="1"/>
          <p:nvPr/>
        </p:nvSpPr>
        <p:spPr>
          <a:xfrm>
            <a:off x="8507336" y="405856"/>
            <a:ext cx="1828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Tribulation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C87E7C0-7238-47FC-8DE5-17C62BF72223}"/>
              </a:ext>
            </a:extLst>
          </p:cNvPr>
          <p:cNvSpPr txBox="1"/>
          <p:nvPr/>
        </p:nvSpPr>
        <p:spPr>
          <a:xfrm>
            <a:off x="42870" y="1353172"/>
            <a:ext cx="1828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Destination: God’s Throne</a:t>
            </a:r>
          </a:p>
          <a:p>
            <a:pPr algn="ctr"/>
            <a:r>
              <a:rPr lang="en-US" dirty="0"/>
              <a:t>New Jerusalem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2D2A36-7501-4A61-B555-CBA63B53283E}"/>
              </a:ext>
            </a:extLst>
          </p:cNvPr>
          <p:cNvSpPr txBox="1"/>
          <p:nvPr/>
        </p:nvSpPr>
        <p:spPr>
          <a:xfrm>
            <a:off x="13837" y="3445204"/>
            <a:ext cx="1828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Destination: Christ’s Earth Reign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B5B4738-9EC8-42EA-9BFC-D0795BF651BF}"/>
              </a:ext>
            </a:extLst>
          </p:cNvPr>
          <p:cNvSpPr/>
          <p:nvPr/>
        </p:nvSpPr>
        <p:spPr>
          <a:xfrm>
            <a:off x="8700638" y="122311"/>
            <a:ext cx="1468578" cy="47129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1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Kaye</dc:creator>
  <cp:lastModifiedBy>Joshua Kaye</cp:lastModifiedBy>
  <cp:revision>4</cp:revision>
  <dcterms:created xsi:type="dcterms:W3CDTF">2017-10-17T20:05:19Z</dcterms:created>
  <dcterms:modified xsi:type="dcterms:W3CDTF">2017-10-17T20:32:20Z</dcterms:modified>
</cp:coreProperties>
</file>